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</p:sldMasterIdLst>
  <p:sldIdLst>
    <p:sldId id="256" r:id="rId2"/>
    <p:sldId id="257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76" autoAdjust="0"/>
    <p:restoredTop sz="94660"/>
  </p:normalViewPr>
  <p:slideViewPr>
    <p:cSldViewPr snapToGrid="0">
      <p:cViewPr varScale="1">
        <p:scale>
          <a:sx n="42" d="100"/>
          <a:sy n="42" d="100"/>
        </p:scale>
        <p:origin x="123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053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65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4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4810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05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644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76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1698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4620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2462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893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349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Opérations d’entrée/sortie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84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Lecture de saisie: Méthode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Parse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b="1" dirty="0" smtClean="0"/>
              <a:t>Exemple:</a:t>
            </a:r>
          </a:p>
          <a:p>
            <a:pPr marL="0" indent="0">
              <a:buNone/>
            </a:pPr>
            <a:endParaRPr lang="fr-FR" b="1" dirty="0" smtClean="0"/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prénom;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double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taille;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"Tapez </a:t>
            </a:r>
            <a:r>
              <a:rPr lang="fr-FR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votre </a:t>
            </a:r>
            <a:r>
              <a:rPr lang="fr-FR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prénom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 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prénom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"Tapez votre taille 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+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en mètres (exemple: 1.74): 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taille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double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.Parse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"Votre prénom est: {0}"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+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 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et vous mesurez {1} mètres."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prénom, taille);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154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Affichage : Méthode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Write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classe Console dispose d’une méthode </a:t>
            </a:r>
            <a:r>
              <a:rPr lang="fr-FR" dirty="0" err="1" smtClean="0"/>
              <a:t>Write</a:t>
            </a:r>
            <a:r>
              <a:rPr lang="fr-FR" dirty="0" smtClean="0"/>
              <a:t> qui écrit sur la console la représentation textuelle de l’objet passé en argument</a:t>
            </a:r>
          </a:p>
          <a:p>
            <a:pPr marL="0" indent="0">
              <a:buNone/>
            </a:pPr>
            <a:r>
              <a:rPr lang="fr-FR" dirty="0" smtClean="0"/>
              <a:t>Exemple: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Affiche 123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(1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'2'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"3</a:t>
            </a:r>
            <a:r>
              <a:rPr lang="fr-FR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543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Affichage : Méthode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WriteLine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La classe Console dispose d’une méthode </a:t>
            </a:r>
            <a:r>
              <a:rPr lang="fr-FR" dirty="0" err="1" smtClean="0"/>
              <a:t>WriteLine</a:t>
            </a:r>
            <a:r>
              <a:rPr lang="fr-FR" dirty="0" smtClean="0"/>
              <a:t> qui écrit sur la console la représentation textuelle de l’objet passé en argument et fait un retour à la ligne</a:t>
            </a:r>
          </a:p>
          <a:p>
            <a:pPr marL="0" indent="0">
              <a:buNone/>
            </a:pPr>
            <a:r>
              <a:rPr lang="fr-FR" dirty="0" smtClean="0"/>
              <a:t>Exemple: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//Affiche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//1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//2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(1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.WriteLine(</a:t>
            </a:r>
            <a:r>
              <a:rPr lang="fr-FR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"2"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4508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Affichage : Exemples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"Bon"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"jour"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2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 = 10;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"i vaut 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+ i);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3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sv-SE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sv-SE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sv-SE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j = 10, k = 5;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"j = 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+ j + 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 et k = 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+ k);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4213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Affichage : Exemples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4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 = 10, m = 5;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.WriteLine(l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+ m);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5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pt-B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pt-B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pt-B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 = 10, p = 5;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"Somme = 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+ n + p);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6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pt-B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pt-B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pt-B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q = 10, r = 5;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"Somme = 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+ (q + r));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9437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Affichage : Exemples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4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 = 10, m = 5;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.WriteLine(l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+ m);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5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pt-B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pt-B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pt-B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 = 10, p = 5;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"Somme = 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+ n + p);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6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pt-B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pt-B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pt-B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q = 10, r = 5;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"Somme = 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+ (q + r));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82676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Affichage : Exemples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7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 = 10, t = 5;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fr-FR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Produit= 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+ s * t);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8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 = 10, v = 5;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.WriteLine(u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+ v + 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"Somme = 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461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Lecture de saisie au clavier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La classe Console </a:t>
            </a:r>
            <a:r>
              <a:rPr lang="fr-FR" dirty="0" smtClean="0"/>
              <a:t>dispose de la méthode </a:t>
            </a:r>
            <a:r>
              <a:rPr lang="fr-FR" dirty="0" err="1" smtClean="0"/>
              <a:t>ReadLine</a:t>
            </a:r>
            <a:r>
              <a:rPr lang="fr-FR" dirty="0"/>
              <a:t> qui lit les caractères tapés au clavier, jusqu’à la </a:t>
            </a:r>
            <a:r>
              <a:rPr lang="fr-FR" dirty="0" smtClean="0"/>
              <a:t>validation par </a:t>
            </a:r>
            <a:r>
              <a:rPr lang="fr-FR" dirty="0"/>
              <a:t>la touche </a:t>
            </a:r>
            <a:r>
              <a:rPr lang="fr-FR" dirty="0" smtClean="0"/>
              <a:t>ENTREE.</a:t>
            </a:r>
          </a:p>
          <a:p>
            <a:endParaRPr lang="fr-FR" dirty="0"/>
          </a:p>
          <a:p>
            <a:r>
              <a:rPr lang="fr-FR" dirty="0" err="1" smtClean="0"/>
              <a:t>ReadLine</a:t>
            </a:r>
            <a:r>
              <a:rPr lang="fr-FR" dirty="0" smtClean="0"/>
              <a:t> retourne un string</a:t>
            </a:r>
          </a:p>
          <a:p>
            <a:r>
              <a:rPr lang="fr-FR" dirty="0" smtClean="0"/>
              <a:t>Exemple: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 =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.WriteLine(s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6531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Lecture de saisie: Méthode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Parse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La méthode </a:t>
            </a:r>
            <a:r>
              <a:rPr lang="fr-FR" dirty="0" err="1" smtClean="0"/>
              <a:t>Parse</a:t>
            </a:r>
            <a:r>
              <a:rPr lang="fr-FR" dirty="0" smtClean="0"/>
              <a:t>, appelée sur un type, permet de convertir une chaine de caractères en un objet du type.</a:t>
            </a:r>
          </a:p>
          <a:p>
            <a:r>
              <a:rPr lang="fr-FR" dirty="0" smtClean="0"/>
              <a:t>Exemple: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 = 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"2014"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 contiendra la valeur 2014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 =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.Parse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(s);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212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1691</TotalTime>
  <Words>466</Words>
  <Application>Microsoft Office PowerPoint</Application>
  <PresentationFormat>On-screen Show (4:3)</PresentationFormat>
  <Paragraphs>87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Consolas</vt:lpstr>
      <vt:lpstr>Office Theme</vt:lpstr>
      <vt:lpstr>Opérations d’entrée/sortie</vt:lpstr>
      <vt:lpstr>Affichage : Méthode Write</vt:lpstr>
      <vt:lpstr>Affichage : Méthode WriteLine</vt:lpstr>
      <vt:lpstr>Affichage : Exemples</vt:lpstr>
      <vt:lpstr>Affichage : Exemples</vt:lpstr>
      <vt:lpstr>Affichage : Exemples</vt:lpstr>
      <vt:lpstr>Affichage : Exemples</vt:lpstr>
      <vt:lpstr>Lecture de saisie au clavier</vt:lpstr>
      <vt:lpstr>Lecture de saisie: Méthode Parse</vt:lpstr>
      <vt:lpstr>Lecture de saisie: Méthode Parse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Héritage</dc:title>
  <dc:creator>Fouad MOURTADA</dc:creator>
  <cp:lastModifiedBy>Ayoub Oudmane</cp:lastModifiedBy>
  <cp:revision>115</cp:revision>
  <dcterms:created xsi:type="dcterms:W3CDTF">2014-03-07T09:41:25Z</dcterms:created>
  <dcterms:modified xsi:type="dcterms:W3CDTF">2015-09-25T23:42:13Z</dcterms:modified>
</cp:coreProperties>
</file>